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730" r:id="rId2"/>
  </p:sldMasterIdLst>
  <p:sldIdLst>
    <p:sldId id="256" r:id="rId3"/>
    <p:sldId id="262" r:id="rId4"/>
    <p:sldId id="257" r:id="rId5"/>
    <p:sldId id="261" r:id="rId6"/>
    <p:sldId id="264" r:id="rId7"/>
    <p:sldId id="259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E824-5019-4ACE-85E4-C080770B12AF}" type="datetimeFigureOut">
              <a:rPr lang="ru-RU" smtClean="0"/>
              <a:t>пт 10.05.24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37B2-773C-496D-8AF2-EEF170BE3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566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E824-5019-4ACE-85E4-C080770B12AF}" type="datetimeFigureOut">
              <a:rPr lang="ru-RU" smtClean="0"/>
              <a:t>пт 10.05.24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37B2-773C-496D-8AF2-EEF170BE3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233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E824-5019-4ACE-85E4-C080770B12AF}" type="datetimeFigureOut">
              <a:rPr lang="ru-RU" smtClean="0"/>
              <a:t>пт 10.05.24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37B2-773C-496D-8AF2-EEF170BE3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563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E824-5019-4ACE-85E4-C080770B12AF}" type="datetimeFigureOut">
              <a:rPr lang="ru-RU" smtClean="0"/>
              <a:t>пт 10.05.24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37B2-773C-496D-8AF2-EEF170BE392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8724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E824-5019-4ACE-85E4-C080770B12AF}" type="datetimeFigureOut">
              <a:rPr lang="ru-RU" smtClean="0"/>
              <a:t>пт 10.05.24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37B2-773C-496D-8AF2-EEF170BE3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377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E824-5019-4ACE-85E4-C080770B12AF}" type="datetimeFigureOut">
              <a:rPr lang="ru-RU" smtClean="0"/>
              <a:t>пт 10.05.24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37B2-773C-496D-8AF2-EEF170BE3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652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E824-5019-4ACE-85E4-C080770B12AF}" type="datetimeFigureOut">
              <a:rPr lang="ru-RU" smtClean="0"/>
              <a:t>пт 10.05.24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37B2-773C-496D-8AF2-EEF170BE3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569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E824-5019-4ACE-85E4-C080770B12AF}" type="datetimeFigureOut">
              <a:rPr lang="ru-RU" smtClean="0"/>
              <a:t>пт 10.05.24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37B2-773C-496D-8AF2-EEF170BE3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713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E824-5019-4ACE-85E4-C080770B12AF}" type="datetimeFigureOut">
              <a:rPr lang="ru-RU" smtClean="0"/>
              <a:t>пт 10.05.24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37B2-773C-496D-8AF2-EEF170BE3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727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E824-5019-4ACE-85E4-C080770B12AF}" type="datetimeFigureOut">
              <a:rPr lang="ru-RU" smtClean="0"/>
              <a:t>пт 10.05.24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D5237B2-773C-496D-8AF2-EEF170BE3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8910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E824-5019-4ACE-85E4-C080770B12AF}" type="datetimeFigureOut">
              <a:rPr lang="ru-RU" smtClean="0"/>
              <a:t>пт 10.05.24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37B2-773C-496D-8AF2-EEF170BE3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454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E824-5019-4ACE-85E4-C080770B12AF}" type="datetimeFigureOut">
              <a:rPr lang="ru-RU" smtClean="0"/>
              <a:t>пт 10.05.24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37B2-773C-496D-8AF2-EEF170BE3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3413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E824-5019-4ACE-85E4-C080770B12AF}" type="datetimeFigureOut">
              <a:rPr lang="ru-RU" smtClean="0"/>
              <a:t>пт 10.05.24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D5237B2-773C-496D-8AF2-EEF170BE3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3410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E824-5019-4ACE-85E4-C080770B12AF}" type="datetimeFigureOut">
              <a:rPr lang="ru-RU" smtClean="0"/>
              <a:t>пт 10.05.24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D5237B2-773C-496D-8AF2-EEF170BE3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372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E824-5019-4ACE-85E4-C080770B12AF}" type="datetimeFigureOut">
              <a:rPr lang="ru-RU" smtClean="0"/>
              <a:t>пт 10.05.24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D5237B2-773C-496D-8AF2-EEF170BE3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8063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E824-5019-4ACE-85E4-C080770B12AF}" type="datetimeFigureOut">
              <a:rPr lang="ru-RU" smtClean="0"/>
              <a:t>пт 10.05.24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37B2-773C-496D-8AF2-EEF170BE3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0975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E824-5019-4ACE-85E4-C080770B12AF}" type="datetimeFigureOut">
              <a:rPr lang="ru-RU" smtClean="0"/>
              <a:t>пт 10.05.24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37B2-773C-496D-8AF2-EEF170BE3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3864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E824-5019-4ACE-85E4-C080770B12AF}" type="datetimeFigureOut">
              <a:rPr lang="ru-RU" smtClean="0"/>
              <a:t>пт 10.05.24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37B2-773C-496D-8AF2-EEF170BE3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5499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E824-5019-4ACE-85E4-C080770B12AF}" type="datetimeFigureOut">
              <a:rPr lang="ru-RU" smtClean="0"/>
              <a:t>пт 10.05.24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5237B2-773C-496D-8AF2-EEF170BE3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6892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E824-5019-4ACE-85E4-C080770B12AF}" type="datetimeFigureOut">
              <a:rPr lang="ru-RU" smtClean="0"/>
              <a:t>пт 10.05.24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D5237B2-773C-496D-8AF2-EEF170BE3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2840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E824-5019-4ACE-85E4-C080770B12AF}" type="datetimeFigureOut">
              <a:rPr lang="ru-RU" smtClean="0"/>
              <a:t>пт 10.05.24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D5237B2-773C-496D-8AF2-EEF170BE392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2348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E824-5019-4ACE-85E4-C080770B12AF}" type="datetimeFigureOut">
              <a:rPr lang="ru-RU" smtClean="0"/>
              <a:t>пт 10.05.24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5237B2-773C-496D-8AF2-EEF170BE3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089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E824-5019-4ACE-85E4-C080770B12AF}" type="datetimeFigureOut">
              <a:rPr lang="ru-RU" smtClean="0"/>
              <a:t>пт 10.05.24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37B2-773C-496D-8AF2-EEF170BE3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9655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E824-5019-4ACE-85E4-C080770B12AF}" type="datetimeFigureOut">
              <a:rPr lang="ru-RU" smtClean="0"/>
              <a:t>пт 10.05.24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5237B2-773C-496D-8AF2-EEF170BE392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27202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E824-5019-4ACE-85E4-C080770B12AF}" type="datetimeFigureOut">
              <a:rPr lang="ru-RU" smtClean="0"/>
              <a:t>пт 10.05.24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5237B2-773C-496D-8AF2-EEF170BE3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3378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E824-5019-4ACE-85E4-C080770B12AF}" type="datetimeFigureOut">
              <a:rPr lang="ru-RU" smtClean="0"/>
              <a:t>пт 10.05.24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37B2-773C-496D-8AF2-EEF170BE3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1804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E824-5019-4ACE-85E4-C080770B12AF}" type="datetimeFigureOut">
              <a:rPr lang="ru-RU" smtClean="0"/>
              <a:t>пт 10.05.24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37B2-773C-496D-8AF2-EEF170BE3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9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E824-5019-4ACE-85E4-C080770B12AF}" type="datetimeFigureOut">
              <a:rPr lang="ru-RU" smtClean="0"/>
              <a:t>пт 10.05.24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37B2-773C-496D-8AF2-EEF170BE3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63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E824-5019-4ACE-85E4-C080770B12AF}" type="datetimeFigureOut">
              <a:rPr lang="ru-RU" smtClean="0"/>
              <a:t>пт 10.05.24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37B2-773C-496D-8AF2-EEF170BE3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909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E824-5019-4ACE-85E4-C080770B12AF}" type="datetimeFigureOut">
              <a:rPr lang="ru-RU" smtClean="0"/>
              <a:t>пт 10.05.24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37B2-773C-496D-8AF2-EEF170BE3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102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E824-5019-4ACE-85E4-C080770B12AF}" type="datetimeFigureOut">
              <a:rPr lang="ru-RU" smtClean="0"/>
              <a:t>пт 10.05.24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37B2-773C-496D-8AF2-EEF170BE3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742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E824-5019-4ACE-85E4-C080770B12AF}" type="datetimeFigureOut">
              <a:rPr lang="ru-RU" smtClean="0"/>
              <a:t>пт 10.05.24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37B2-773C-496D-8AF2-EEF170BE3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13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E824-5019-4ACE-85E4-C080770B12AF}" type="datetimeFigureOut">
              <a:rPr lang="ru-RU" smtClean="0"/>
              <a:t>пт 10.05.24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237B2-773C-496D-8AF2-EEF170BE3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406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13BE824-5019-4ACE-85E4-C080770B12AF}" type="datetimeFigureOut">
              <a:rPr lang="ru-RU" smtClean="0"/>
              <a:t>пт 10.05.24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237B2-773C-496D-8AF2-EEF170BE3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1772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BE824-5019-4ACE-85E4-C080770B12AF}" type="datetimeFigureOut">
              <a:rPr lang="ru-RU" smtClean="0"/>
              <a:t>пт 10.05.24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D5237B2-773C-496D-8AF2-EEF170BE3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369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video-10568590_456240996" TargetMode="Externa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izi.travel/ru" TargetMode="Externa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zi.travel/ru/656a-kvest-tur-choskyt-syoyan-po-selu-kochevo/ru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Аудиогид как одна из форм развития функциональной грамотности учащихся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0612" y="4897438"/>
            <a:ext cx="9144000" cy="1655762"/>
          </a:xfrm>
        </p:spPr>
        <p:txBody>
          <a:bodyPr/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Минина С.М.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учитель математики и информатики,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ысшая квалификационная категория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731520" y="202407"/>
            <a:ext cx="11231880" cy="681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Кочёвская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школа»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17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512" y="365998"/>
            <a:ext cx="6382769" cy="43126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992" y="2064376"/>
            <a:ext cx="5498297" cy="479362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7450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81920" cy="46939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989" y="1"/>
            <a:ext cx="5701991" cy="23774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t="14010"/>
          <a:stretch/>
        </p:blipFill>
        <p:spPr>
          <a:xfrm>
            <a:off x="5882631" y="3647668"/>
            <a:ext cx="6171429" cy="291546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9884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88" y="238390"/>
            <a:ext cx="5645510" cy="38916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318" y="1820516"/>
            <a:ext cx="5314286" cy="461904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144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2480" y="878116"/>
            <a:ext cx="105003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заключительной достопримечательности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«Администрация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Кочевского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МО» участники смотрят видео по приготовлению коми-пермяцкого блюда «Каши из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пистиков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(Проект газеты «Парма-Новости»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Чöскыт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кöра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98763" y="3244334"/>
            <a:ext cx="6769545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vk.com/video-10568590_456240996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79520" y="1874520"/>
            <a:ext cx="3048000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9120" y="3905518"/>
            <a:ext cx="11353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 как в игре каждый следующий сегмент открывается только после верного выполнения предыдущего, то максимальное количество очков – 840 (по 70 очков, 12 сегментов) набирает каждый участник. Результат игры – это написание отзыва о самых понравившихся заданиях. Отзывы и посещаемость тура можно отследить на личной странице разработчика. </a:t>
            </a:r>
          </a:p>
        </p:txBody>
      </p:sp>
    </p:spTree>
    <p:extLst>
      <p:ext uri="{BB962C8B-B14F-4D97-AF65-F5344CB8AC3E}">
        <p14:creationId xmlns:p14="http://schemas.microsoft.com/office/powerpoint/2010/main" val="220726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160" y="137186"/>
            <a:ext cx="7528560" cy="649877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9340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2932" y="1203960"/>
            <a:ext cx="8915400" cy="3777622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Аудиогид — это 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фонограмма, с помощью которой можно совершать самостоятельные экскурсии по музеям, выставкам, историческим местам и т. д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Аудиогиды удобны, поскольку позволяют воспринимать информацию в комфортном темпе, не отвлекаясь на посторонние шумы или переспрашивания других участников экскурсии, которые что-то не расслышали</a:t>
            </a:r>
            <a:r>
              <a:rPr lang="ru-RU" sz="28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8229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92680" y="1895178"/>
            <a:ext cx="87782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уверены, что за каждым произведением искусства или достопримечательностью скрываются нерассказанные истории. Когда мы услышим такие истории – искусство, города и их улицы оживут и объединят нас</a:t>
            </a:r>
            <a:r>
              <a:rPr lang="ru-RU" sz="3200" i="1" dirty="0"/>
              <a:t>.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40962" y="668774"/>
            <a:ext cx="34696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hlinkClick r:id="rId2"/>
              </a:rPr>
              <a:t>https://</a:t>
            </a:r>
            <a:r>
              <a:rPr lang="ru-RU" sz="3200" dirty="0" smtClean="0">
                <a:hlinkClick r:id="rId2"/>
              </a:rPr>
              <a:t>izi.travel/ru</a:t>
            </a:r>
            <a:r>
              <a:rPr lang="ru-RU" sz="3200" dirty="0" smtClean="0"/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7764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76400" y="974725"/>
            <a:ext cx="10515600" cy="190563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Аудиогид: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-тур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Чöскыт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сёян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по селу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Кочево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ru-RU" sz="2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Авторы: Минина С.М. и  Язева Н.А.</a:t>
            </a:r>
            <a:r>
              <a:rPr lang="ru-RU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9760" y="4038600"/>
            <a:ext cx="96475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формирование функциональной грамотности учащихся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задания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-тура.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45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9240" y="65214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-игра создана на платформе Аудиогидов izi.travel, для учащихся – это новая возможность развития и использования информационных технологий. 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формирующие функциональную грамотность развивают у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коми-пермяцкому языку, знакомят с историей села. </a:t>
            </a:r>
          </a:p>
          <a:p>
            <a:pPr lvl="0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Использованы разнообразные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приемы представления заданий</a:t>
            </a:r>
            <a:r>
              <a:rPr lang="ru-RU" sz="28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129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6" y="557571"/>
            <a:ext cx="12171428" cy="574285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58240" y="0"/>
            <a:ext cx="937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3"/>
              </a:rPr>
              <a:t>https://</a:t>
            </a:r>
            <a:r>
              <a:rPr lang="ru-RU" dirty="0" smtClean="0">
                <a:hlinkClick r:id="rId3"/>
              </a:rPr>
              <a:t>www.izi.travel/ru/656a-kvest-tur-choskyt-syoyan-po-selu-kochevo/ru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246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5.userapi.com/impg/19kXgWZtL7xDYmcIV-lQCFxViXf6BPUup8AvJg/LUYs5aK7BKQ.jpg?size=486x1080&amp;quality=95&amp;sign=d3f72ee90372d4160a4c29f85a463fa5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455" y="0"/>
            <a:ext cx="3090545" cy="686787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8905" y="0"/>
            <a:ext cx="3090545" cy="686787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816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31312" b="38281"/>
          <a:stretch/>
        </p:blipFill>
        <p:spPr>
          <a:xfrm>
            <a:off x="110489" y="127715"/>
            <a:ext cx="5390368" cy="36423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816" y="127715"/>
            <a:ext cx="3028037" cy="67302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4198" y="127715"/>
            <a:ext cx="3028628" cy="673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0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01440" y="1127760"/>
            <a:ext cx="7848600" cy="419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Задания по формированию читательской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грамотности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 коми-пермяцкой кухни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продуктом питания коми-пермяков был хлеб из злаков -  нянь. Он и сегодня в любой пермяцкой  семье  -  на  первом месте.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Хлеба хватало крестьянам только на полгода, а затем они пекли его с различными примесями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невероятно трудных условиях коми-пермяки выработали самобытную пищу, которая свидетельствует об их возможностях, смекалке, понимании роли различных  продуктов в жизни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человека…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i="1" dirty="0"/>
              <a:t>Из книги «Коми-пермяцкая кухня» автор </a:t>
            </a:r>
            <a:r>
              <a:rPr lang="ru-RU" i="1" dirty="0" err="1"/>
              <a:t>А.Г.Долдина</a:t>
            </a:r>
            <a:r>
              <a:rPr lang="ru-RU" i="1" dirty="0"/>
              <a:t>, Пермское книжное издательство, 1989год.</a:t>
            </a:r>
            <a:endParaRPr lang="ru-RU" dirty="0"/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3076" y="1573890"/>
            <a:ext cx="3358364" cy="399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1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315</TotalTime>
  <Words>289</Words>
  <Application>Microsoft Office PowerPoint</Application>
  <PresentationFormat>Широкоэкранный</PresentationFormat>
  <Paragraphs>27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Wingdings 3</vt:lpstr>
      <vt:lpstr>Ион</vt:lpstr>
      <vt:lpstr>Легкий дым</vt:lpstr>
      <vt:lpstr>Аудиогид как одна из форм развития функциональной грамотности учащихся </vt:lpstr>
      <vt:lpstr>Презентация PowerPoint</vt:lpstr>
      <vt:lpstr>Презентация PowerPoint</vt:lpstr>
      <vt:lpstr>Аудиогид:  Квест-тур "Чöскыт сёян" по селу Кочево                                              Авторы: Минина С.М. и  Язева Н.А.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Sveta</dc:creator>
  <cp:lastModifiedBy>Пользователь</cp:lastModifiedBy>
  <cp:revision>17</cp:revision>
  <dcterms:created xsi:type="dcterms:W3CDTF">2024-03-24T12:42:31Z</dcterms:created>
  <dcterms:modified xsi:type="dcterms:W3CDTF">2024-05-10T17:34:40Z</dcterms:modified>
</cp:coreProperties>
</file>